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9" r:id="rId3"/>
    <p:sldId id="257" r:id="rId4"/>
    <p:sldId id="258" r:id="rId5"/>
    <p:sldId id="277" r:id="rId6"/>
    <p:sldId id="260" r:id="rId7"/>
    <p:sldId id="279" r:id="rId8"/>
    <p:sldId id="280" r:id="rId9"/>
    <p:sldId id="281" r:id="rId10"/>
    <p:sldId id="283" r:id="rId11"/>
    <p:sldId id="282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660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705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111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54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52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433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44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073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4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275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252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065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20FFC9BC-7D4A-49B5-AC0C-3F93A8A94A2E}" type="datetimeFigureOut">
              <a:rPr lang="en-IN" smtClean="0"/>
              <a:t>26-05-2023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589D40ED-8595-489A-AE3F-42F3C91432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115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personality" TargetMode="External"/><Relationship Id="rId2" Type="http://schemas.openxmlformats.org/officeDocument/2006/relationships/hyperlink" Target="https://www.britannica.com/topic/rea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itannica.com/science/unconsciou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A88BC1-1C16-3071-5223-5DE1C39B6F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Mind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E1F535C-BC72-EC80-E354-8925906587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By CA Aakriti Kohli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82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14984D-712D-CCE7-9148-752DD7269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Ends are the beginnings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9BC018-7943-D985-A5A8-02B645571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89043"/>
            <a:ext cx="10058400" cy="4245997"/>
          </a:xfrm>
        </p:spPr>
        <p:txBody>
          <a:bodyPr/>
          <a:lstStyle/>
          <a:p>
            <a:endParaRPr lang="en-IN" dirty="0"/>
          </a:p>
          <a:p>
            <a:r>
              <a:rPr lang="en-IN" dirty="0"/>
              <a:t>In our houses , we do cleaning everyday and we do deep cleaning every few months.</a:t>
            </a:r>
          </a:p>
          <a:p>
            <a:pPr marL="0" indent="0">
              <a:buNone/>
            </a:pPr>
            <a:r>
              <a:rPr lang="en-IN" dirty="0"/>
              <a:t>But what about our minds ??? We hardly pay any attention to it.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Lets decide today for ourselves to work on us </a:t>
            </a:r>
          </a:p>
          <a:p>
            <a:pPr>
              <a:buFontTx/>
              <a:buChar char="-"/>
            </a:pPr>
            <a:r>
              <a:rPr lang="en-IN" b="1" dirty="0"/>
              <a:t>Move to have  a disease free body</a:t>
            </a:r>
          </a:p>
          <a:p>
            <a:pPr>
              <a:buFontTx/>
              <a:buChar char="-"/>
            </a:pPr>
            <a:r>
              <a:rPr lang="en-IN" b="1"/>
              <a:t>Breathe </a:t>
            </a:r>
            <a:r>
              <a:rPr lang="en-IN" b="1" dirty="0"/>
              <a:t>deeply to have a quiver free breath</a:t>
            </a:r>
          </a:p>
          <a:p>
            <a:pPr>
              <a:buFontTx/>
              <a:buChar char="-"/>
            </a:pPr>
            <a:r>
              <a:rPr lang="en-IN" b="1" dirty="0"/>
              <a:t>And Meditate to have a stress free mind and inhibition free intellect.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6151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36AB031-BC11-22EE-C607-684F28283173}"/>
              </a:ext>
            </a:extLst>
          </p:cNvPr>
          <p:cNvSpPr/>
          <p:nvPr/>
        </p:nvSpPr>
        <p:spPr>
          <a:xfrm>
            <a:off x="8945217" y="434671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EC6DFE-C7D3-3707-6AFE-78A8247B1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636005" y="-36372"/>
            <a:ext cx="18465591" cy="6367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sz="6000" b="1" dirty="0"/>
              <a:t>				</a:t>
            </a:r>
          </a:p>
          <a:p>
            <a:pPr marL="0" indent="0">
              <a:buNone/>
            </a:pPr>
            <a:r>
              <a:rPr lang="en-IN" sz="6000" b="1" dirty="0"/>
              <a:t>				</a:t>
            </a:r>
            <a:endParaRPr lang="en-IN" b="1" dirty="0"/>
          </a:p>
        </p:txBody>
      </p:sp>
      <p:pic>
        <p:nvPicPr>
          <p:cNvPr id="2050" name="Picture 2" descr="2,202,346 Practice Stock Photos, Pictures &amp; Royalty-Free ...">
            <a:extLst>
              <a:ext uri="{FF2B5EF4-FFF2-40B4-BE49-F238E27FC236}">
                <a16:creationId xmlns:a16="http://schemas.microsoft.com/office/drawing/2014/main" xmlns="" id="{AF45BECE-46DA-01B7-12DA-24EA5DB06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61" y="1126435"/>
            <a:ext cx="10045148" cy="445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08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BB48CC4-7DB3-CB73-11E4-A8A983E8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			</a:t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>			</a:t>
            </a:r>
            <a:r>
              <a:rPr lang="en-IN" b="1" dirty="0"/>
              <a:t>Thank You !! </a:t>
            </a:r>
          </a:p>
        </p:txBody>
      </p:sp>
      <p:pic>
        <p:nvPicPr>
          <p:cNvPr id="2050" name="Picture 2" descr="How much of our brain do we actually use? Brain facts and myths">
            <a:extLst>
              <a:ext uri="{FF2B5EF4-FFF2-40B4-BE49-F238E27FC236}">
                <a16:creationId xmlns:a16="http://schemas.microsoft.com/office/drawing/2014/main" xmlns="" id="{7523BAD8-6DBA-822C-BC01-65CFBB08A3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35612" y="2925075"/>
            <a:ext cx="5458168" cy="311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51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71979-1F60-3EA5-F74C-50B4EA8B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6931" y="369333"/>
            <a:ext cx="10515600" cy="708301"/>
          </a:xfrm>
        </p:spPr>
        <p:txBody>
          <a:bodyPr>
            <a:normAutofit fontScale="90000"/>
          </a:bodyPr>
          <a:lstStyle/>
          <a:p>
            <a:r>
              <a:rPr lang="en-IN" dirty="0"/>
              <a:t>Brain Vs Mind 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06AEA2B-2C59-D230-C54E-523EC1A73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465420"/>
              </p:ext>
            </p:extLst>
          </p:nvPr>
        </p:nvGraphicFramePr>
        <p:xfrm>
          <a:off x="626167" y="1077634"/>
          <a:ext cx="10876720" cy="2388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8360">
                  <a:extLst>
                    <a:ext uri="{9D8B030D-6E8A-4147-A177-3AD203B41FA5}">
                      <a16:colId xmlns:a16="http://schemas.microsoft.com/office/drawing/2014/main" xmlns="" val="1137954579"/>
                    </a:ext>
                  </a:extLst>
                </a:gridCol>
                <a:gridCol w="5438360">
                  <a:extLst>
                    <a:ext uri="{9D8B030D-6E8A-4147-A177-3AD203B41FA5}">
                      <a16:colId xmlns:a16="http://schemas.microsoft.com/office/drawing/2014/main" xmlns="" val="3371661384"/>
                    </a:ext>
                  </a:extLst>
                </a:gridCol>
              </a:tblGrid>
              <a:tr h="367478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Brain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Mind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2758329"/>
                  </a:ext>
                </a:extLst>
              </a:tr>
              <a:tr h="20211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Brain is tangible organ with definite shape and structure and coordinates different functions of body as part of nervous system.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three major parts of the brain are: cerebellum, cerebrum, and brain stem.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mind is just the subtle body within the physical body. It is a person’s conscience, understanding and thought process.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mind itself cannot act on its own, it requires brain to act.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(Sometimes we use a phrase . All over the place))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03583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443F441-C7B5-B893-D1FA-F8D21986C7CC}"/>
              </a:ext>
            </a:extLst>
          </p:cNvPr>
          <p:cNvSpPr txBox="1"/>
          <p:nvPr/>
        </p:nvSpPr>
        <p:spPr>
          <a:xfrm>
            <a:off x="1166191" y="5987746"/>
            <a:ext cx="10187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</a:t>
            </a:r>
            <a:endParaRPr lang="en-IN" dirty="0"/>
          </a:p>
        </p:txBody>
      </p:sp>
      <p:pic>
        <p:nvPicPr>
          <p:cNvPr id="1030" name="Picture 6" descr="Can Science Explain The Human Mind? : 13.7: Cosmos And Culture : NPR">
            <a:extLst>
              <a:ext uri="{FF2B5EF4-FFF2-40B4-BE49-F238E27FC236}">
                <a16:creationId xmlns:a16="http://schemas.microsoft.com/office/drawing/2014/main" xmlns="" id="{E906CF91-7B82-B14E-762D-D36D3B92B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845" y="3540145"/>
            <a:ext cx="3710609" cy="278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rain Function | Centre for Neuro Skills">
            <a:extLst>
              <a:ext uri="{FF2B5EF4-FFF2-40B4-BE49-F238E27FC236}">
                <a16:creationId xmlns:a16="http://schemas.microsoft.com/office/drawing/2014/main" xmlns="" id="{40954D8E-A530-9483-5628-709B5CC11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51" y="3540145"/>
            <a:ext cx="4121705" cy="278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12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E0C40B-0AC1-D7AA-247E-571C8EA52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5"/>
            <a:ext cx="10995991" cy="1325563"/>
          </a:xfrm>
        </p:spPr>
        <p:txBody>
          <a:bodyPr/>
          <a:lstStyle/>
          <a:p>
            <a:r>
              <a:rPr lang="en-IN" dirty="0"/>
              <a:t>What is Mind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2235D2-A7EA-DEE3-3EAE-8E86EFA6E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690688"/>
            <a:ext cx="10995991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Britannica defines 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 “</a:t>
            </a:r>
            <a:r>
              <a:rPr lang="en-US" b="1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mind</a:t>
            </a: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, in the Western tradition, the complex of faculties involved in </a:t>
            </a:r>
          </a:p>
          <a:p>
            <a:pPr marL="0" indent="0">
              <a:buNone/>
            </a:pPr>
            <a:r>
              <a:rPr lang="en-US" dirty="0">
                <a:solidFill>
                  <a:srgbClr val="1A1A1A"/>
                </a:solidFill>
                <a:latin typeface="Georgia" panose="02040502050405020303" pitchFamily="18" charset="0"/>
              </a:rPr>
              <a:t>-</a:t>
            </a: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perceiving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-remembering (memory)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-thinking, considering, evaluating, and deciding (reasoning) </a:t>
            </a:r>
          </a:p>
          <a:p>
            <a:pPr marL="0" indent="0">
              <a:buNone/>
            </a:pPr>
            <a:endParaRPr lang="en-US" b="1" i="0" dirty="0">
              <a:solidFill>
                <a:srgbClr val="1A1A1A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b="1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How do we understand mind ?</a:t>
            </a: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Through sensations, perceptions, emotions, memory, desires, various types of </a:t>
            </a:r>
            <a:r>
              <a:rPr lang="en-US" b="0" i="0" dirty="0"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reasoning</a:t>
            </a:r>
            <a:r>
              <a:rPr lang="en-US" b="0" i="0" dirty="0">
                <a:effectLst/>
                <a:latin typeface="Georgia" panose="02040502050405020303" pitchFamily="18" charset="0"/>
              </a:rPr>
              <a:t>, motives, choices, traits of </a:t>
            </a:r>
            <a:r>
              <a:rPr lang="en-US" b="0" i="0" dirty="0">
                <a:effectLst/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personality</a:t>
            </a:r>
            <a:r>
              <a:rPr lang="en-US" b="0" i="0" dirty="0">
                <a:effectLst/>
                <a:latin typeface="Georgia" panose="02040502050405020303" pitchFamily="18" charset="0"/>
              </a:rPr>
              <a:t>, and the </a:t>
            </a:r>
            <a:r>
              <a:rPr lang="en-US" b="0" i="0" dirty="0">
                <a:effectLst/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unconscious</a:t>
            </a:r>
            <a:r>
              <a:rPr lang="en-US" b="0" i="0" dirty="0">
                <a:effectLst/>
                <a:latin typeface="Georgia" panose="02040502050405020303" pitchFamily="18" charset="0"/>
              </a:rPr>
              <a:t>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809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E905C0-15D2-78F8-F612-4FCDF3919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Mind management …Why 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7E3E61-AD9C-72EB-DBD2-1AF8C35ED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Now the question arises is , why do we need mind management ? Mind is the most powerful faculty. As Osho said , Mind is a wonderful servant but a terrible master. A healthy , calm , peaceful mind ensures we are focussed , concentrated on task and productive . It ensures clarity and n no of ideas also. Success becomes easy. Acceptance to failure happens effortlessly and we can easily bounce back. </a:t>
            </a:r>
          </a:p>
          <a:p>
            <a:r>
              <a:rPr lang="en-IN" b="1" dirty="0"/>
              <a:t>But why now ?</a:t>
            </a:r>
          </a:p>
          <a:p>
            <a:pPr marL="0" indent="0">
              <a:buNone/>
            </a:pPr>
            <a:r>
              <a:rPr lang="en-IN" dirty="0"/>
              <a:t>Simply because , the mind has its own mind. Our lives are so busy now a days that we hardly pay attention to our own mind , our own self , our own presence. With so many options and choices around us our minds have become chaotic. Our mind wants to control and wander on its own. </a:t>
            </a:r>
          </a:p>
          <a:p>
            <a:pPr marL="0" indent="0">
              <a:buNone/>
            </a:pPr>
            <a:r>
              <a:rPr lang="en-IN" b="1" dirty="0"/>
              <a:t>Lets Understand this by a beautiful experience.</a:t>
            </a:r>
            <a:r>
              <a:rPr lang="en-IN" dirty="0"/>
              <a:t>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831AA68A-C6B7-2FDC-EDA5-B9FEDA280B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" t="18456" r="1598" b="32908"/>
          <a:stretch/>
        </p:blipFill>
        <p:spPr bwMode="auto">
          <a:xfrm>
            <a:off x="9161605" y="5152030"/>
            <a:ext cx="2411696" cy="106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60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5E2C01-6FFD-2B4D-1C44-EC531F1E6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34887"/>
            <a:ext cx="10058400" cy="5200153"/>
          </a:xfrm>
        </p:spPr>
        <p:txBody>
          <a:bodyPr/>
          <a:lstStyle/>
          <a:p>
            <a:r>
              <a:rPr lang="en-IN" b="1" dirty="0"/>
              <a:t>What happened ???</a:t>
            </a:r>
          </a:p>
          <a:p>
            <a:endParaRPr lang="en-IN" b="1" dirty="0"/>
          </a:p>
          <a:p>
            <a:r>
              <a:rPr lang="en-IN" dirty="0"/>
              <a:t>Did you see the monkey ??? Yes</a:t>
            </a:r>
          </a:p>
          <a:p>
            <a:r>
              <a:rPr lang="en-IN" dirty="0"/>
              <a:t>Did you see the red cap ??? Yes </a:t>
            </a:r>
          </a:p>
          <a:p>
            <a:r>
              <a:rPr lang="en-IN" dirty="0"/>
              <a:t>Did you see the monkey jumping ??? Yes</a:t>
            </a:r>
          </a:p>
          <a:p>
            <a:r>
              <a:rPr lang="en-IN" dirty="0"/>
              <a:t>Did you see the banana ???? Yes</a:t>
            </a:r>
          </a:p>
          <a:p>
            <a:endParaRPr lang="en-IN" b="1" dirty="0"/>
          </a:p>
          <a:p>
            <a:r>
              <a:rPr lang="en-IN" b="1" dirty="0"/>
              <a:t>What does it mean ???</a:t>
            </a:r>
          </a:p>
          <a:p>
            <a:pPr marL="0" indent="0">
              <a:buNone/>
            </a:pPr>
            <a:r>
              <a:rPr lang="en-IN" dirty="0"/>
              <a:t>Mind has its own mind. What we tell it not to do , it often does …  That’s the reason when we want to study or work an assignment , it wants to sleep but is always ready for a movie or a party.</a:t>
            </a: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There is good news … Mind can be trained and disciplined…</a:t>
            </a:r>
          </a:p>
        </p:txBody>
      </p:sp>
    </p:spTree>
    <p:extLst>
      <p:ext uri="{BB962C8B-B14F-4D97-AF65-F5344CB8AC3E}">
        <p14:creationId xmlns:p14="http://schemas.microsoft.com/office/powerpoint/2010/main" val="280984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36AB031-BC11-22EE-C607-684F28283173}"/>
              </a:ext>
            </a:extLst>
          </p:cNvPr>
          <p:cNvSpPr/>
          <p:nvPr/>
        </p:nvSpPr>
        <p:spPr>
          <a:xfrm>
            <a:off x="8945217" y="434671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EC6DFE-C7D3-3707-6AFE-78A8247B1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15" y="477672"/>
            <a:ext cx="11204812" cy="5557368"/>
          </a:xfrm>
        </p:spPr>
        <p:txBody>
          <a:bodyPr>
            <a:normAutofit fontScale="92500" lnSpcReduction="20000"/>
          </a:bodyPr>
          <a:lstStyle/>
          <a:p>
            <a:r>
              <a:rPr lang="en-IN" sz="2000" b="1" dirty="0"/>
              <a:t>How ?</a:t>
            </a:r>
          </a:p>
          <a:p>
            <a:pPr marL="0" indent="0">
              <a:buNone/>
            </a:pPr>
            <a:r>
              <a:rPr lang="en-IN" dirty="0"/>
              <a:t>Lets learn some ways to manage mind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u="sng" dirty="0"/>
              <a:t>1 Body – Mind –Breath connection</a:t>
            </a:r>
          </a:p>
          <a:p>
            <a:r>
              <a:rPr lang="en-IN" dirty="0"/>
              <a:t>You must have noticed that you have different patterns of breathing during different emotions .</a:t>
            </a:r>
          </a:p>
          <a:p>
            <a:pPr marL="0" indent="0">
              <a:buNone/>
            </a:pPr>
            <a:r>
              <a:rPr lang="en-IN" dirty="0"/>
              <a:t>-When you are sad , its heavy and long.</a:t>
            </a:r>
          </a:p>
          <a:p>
            <a:pPr marL="0" indent="0">
              <a:buNone/>
            </a:pPr>
            <a:r>
              <a:rPr lang="en-IN" dirty="0"/>
              <a:t>-When you are happy , its light and long.</a:t>
            </a:r>
          </a:p>
          <a:p>
            <a:pPr marL="0" indent="0">
              <a:buNone/>
            </a:pPr>
            <a:r>
              <a:rPr lang="en-IN" dirty="0"/>
              <a:t>In fact if you are doing an activity like climbing the stairs, the breath is short and fast to ensure more energy.</a:t>
            </a:r>
          </a:p>
          <a:p>
            <a:pPr marL="0" indent="0">
              <a:buNone/>
            </a:pPr>
            <a:r>
              <a:rPr lang="en-IN" dirty="0"/>
              <a:t>The way our breathing changes according to our emotions , we can change our emotions through our breathing.</a:t>
            </a:r>
          </a:p>
          <a:p>
            <a:pPr marL="0" indent="0">
              <a:buNone/>
            </a:pPr>
            <a:r>
              <a:rPr lang="en-IN" dirty="0"/>
              <a:t>A few long deep breaths in a stressful situation always calms us down. </a:t>
            </a:r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The nature has bestowed us with this beautiful system to reset ourselves - the breath. 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/>
              <a:t>The tendency of the mind is to oscillate – between past and future. The regular practice of deep , long breathing ensures mind is always </a:t>
            </a:r>
            <a:r>
              <a:rPr lang="en-IN" b="1" dirty="0">
                <a:solidFill>
                  <a:srgbClr val="FF0000"/>
                </a:solidFill>
              </a:rPr>
              <a:t>present in Present. </a:t>
            </a: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Lets close our eyes and see how breathing can make a difference.</a:t>
            </a: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412478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36AB031-BC11-22EE-C607-684F28283173}"/>
              </a:ext>
            </a:extLst>
          </p:cNvPr>
          <p:cNvSpPr/>
          <p:nvPr/>
        </p:nvSpPr>
        <p:spPr>
          <a:xfrm>
            <a:off x="8945217" y="434671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EC6DFE-C7D3-3707-6AFE-78A8247B1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33" y="477672"/>
            <a:ext cx="10715767" cy="5557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2 Movement of body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Another way to manage the mind in long term is to continuously make the body move.</a:t>
            </a:r>
          </a:p>
          <a:p>
            <a:pPr marL="0" indent="0">
              <a:buNone/>
            </a:pPr>
            <a:r>
              <a:rPr lang="en-IN" dirty="0"/>
              <a:t>Our spines are designed to move. That’s the easiest and permanent way to have a healthy , attentive and sharp mind.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How ? </a:t>
            </a:r>
          </a:p>
          <a:p>
            <a:pPr marL="0" indent="0">
              <a:buNone/>
            </a:pPr>
            <a:r>
              <a:rPr lang="en-IN" dirty="0"/>
              <a:t>-Exercise</a:t>
            </a:r>
          </a:p>
          <a:p>
            <a:pPr marL="0" indent="0">
              <a:buNone/>
            </a:pPr>
            <a:r>
              <a:rPr lang="en-IN" dirty="0"/>
              <a:t>-Yoga</a:t>
            </a:r>
          </a:p>
          <a:p>
            <a:pPr marL="0" indent="0">
              <a:buNone/>
            </a:pPr>
            <a:r>
              <a:rPr lang="en-IN" dirty="0"/>
              <a:t>-Walks </a:t>
            </a: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Lets practise few movements right now ..</a:t>
            </a: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2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36AB031-BC11-22EE-C607-684F28283173}"/>
              </a:ext>
            </a:extLst>
          </p:cNvPr>
          <p:cNvSpPr/>
          <p:nvPr/>
        </p:nvSpPr>
        <p:spPr>
          <a:xfrm>
            <a:off x="8945217" y="434671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EC6DFE-C7D3-3707-6AFE-78A8247B1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5606" y="791570"/>
            <a:ext cx="6043683" cy="5376325"/>
          </a:xfrm>
        </p:spPr>
        <p:txBody>
          <a:bodyPr>
            <a:normAutofit/>
          </a:bodyPr>
          <a:lstStyle/>
          <a:p>
            <a:pPr marL="342900" indent="-342900">
              <a:buAutoNum type="arabicPlain" startAt="3"/>
            </a:pPr>
            <a:r>
              <a:rPr lang="en-IN" b="1" dirty="0"/>
              <a:t>Meditation</a:t>
            </a:r>
          </a:p>
          <a:p>
            <a:pPr marL="0" indent="0">
              <a:buNone/>
            </a:pPr>
            <a:r>
              <a:rPr lang="en-IN" dirty="0"/>
              <a:t>Often meditation is confused with concentration. </a:t>
            </a:r>
          </a:p>
          <a:p>
            <a:pPr marL="0" indent="0">
              <a:buNone/>
            </a:pPr>
            <a:r>
              <a:rPr lang="en-IN" dirty="0"/>
              <a:t>Meditation is de-concentration and  focus are results </a:t>
            </a:r>
          </a:p>
          <a:p>
            <a:pPr marL="0" indent="0">
              <a:buNone/>
            </a:pPr>
            <a:r>
              <a:rPr lang="en-IN" dirty="0"/>
              <a:t>of meditation. </a:t>
            </a:r>
          </a:p>
          <a:p>
            <a:pPr marL="0" indent="0">
              <a:buNone/>
            </a:pPr>
            <a:r>
              <a:rPr lang="en-IN" b="1" dirty="0"/>
              <a:t>Mind is called </a:t>
            </a:r>
            <a:r>
              <a:rPr lang="en-IN" b="1" i="1" dirty="0" err="1"/>
              <a:t>maan</a:t>
            </a:r>
            <a:r>
              <a:rPr lang="en-IN" b="1" i="1" dirty="0"/>
              <a:t> </a:t>
            </a:r>
            <a:r>
              <a:rPr lang="en-IN" b="1" dirty="0"/>
              <a:t>in </a:t>
            </a:r>
            <a:r>
              <a:rPr lang="en-IN" b="1" dirty="0" err="1"/>
              <a:t>hindi</a:t>
            </a:r>
            <a:r>
              <a:rPr lang="en-IN" b="1" dirty="0"/>
              <a:t> which is closely related to </a:t>
            </a:r>
            <a:r>
              <a:rPr lang="en-IN" b="1" dirty="0" err="1"/>
              <a:t>manan</a:t>
            </a:r>
            <a:r>
              <a:rPr lang="en-IN" b="1" dirty="0"/>
              <a:t> .. </a:t>
            </a:r>
          </a:p>
          <a:p>
            <a:pPr marL="0" indent="0">
              <a:buNone/>
            </a:pPr>
            <a:r>
              <a:rPr lang="en-IN" b="1" dirty="0"/>
              <a:t>Manan in English is contemplation.</a:t>
            </a:r>
          </a:p>
          <a:p>
            <a:pPr marL="0" indent="0">
              <a:buNone/>
            </a:pPr>
            <a:r>
              <a:rPr kumimoji="0" lang="en-IN" altLang="en-US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Few minutes of contemplation and solitude all with yourself helps a lot. </a:t>
            </a:r>
            <a:endParaRPr lang="en-IN" altLang="en-US" dirty="0"/>
          </a:p>
          <a:p>
            <a:pPr marL="0" indent="0">
              <a:buNone/>
            </a:pPr>
            <a:endParaRPr kumimoji="0" lang="en-IN" altLang="en-US" sz="14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en-IN" altLang="en-US" b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kumimoji="0" lang="en-US" altLang="en-US" b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Lets experience this quickly !!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C954C0-A068-005A-7595-FD216B9E3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3 Steps Will Help You (Finally) Start a Meditation Practice">
            <a:extLst>
              <a:ext uri="{FF2B5EF4-FFF2-40B4-BE49-F238E27FC236}">
                <a16:creationId xmlns:a16="http://schemas.microsoft.com/office/drawing/2014/main" xmlns="" id="{F67690DF-40C8-3830-2788-254B67789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r="17280"/>
          <a:stretch/>
        </p:blipFill>
        <p:spPr bwMode="auto">
          <a:xfrm>
            <a:off x="7028597" y="1002001"/>
            <a:ext cx="3835021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21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36AB031-BC11-22EE-C607-684F28283173}"/>
              </a:ext>
            </a:extLst>
          </p:cNvPr>
          <p:cNvSpPr/>
          <p:nvPr/>
        </p:nvSpPr>
        <p:spPr>
          <a:xfrm>
            <a:off x="8945217" y="434671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EC6DFE-C7D3-3707-6AFE-78A8247B1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33" y="477672"/>
            <a:ext cx="10715767" cy="5557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/>
              <a:t>4 Resources for mind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What are resources ? Resources are supply of something which are available for us to use. </a:t>
            </a:r>
          </a:p>
          <a:p>
            <a:pPr marL="0" indent="0">
              <a:buNone/>
            </a:pPr>
            <a:r>
              <a:rPr lang="en-IN" b="1" dirty="0"/>
              <a:t>For mind , resources are what help you reinforce and bounce back quickly. </a:t>
            </a:r>
          </a:p>
          <a:p>
            <a:pPr marL="0" indent="0">
              <a:buNone/>
            </a:pPr>
            <a:r>
              <a:rPr lang="en-IN" dirty="0"/>
              <a:t>It can be a </a:t>
            </a:r>
          </a:p>
          <a:p>
            <a:pPr marL="0" indent="0">
              <a:buNone/>
            </a:pPr>
            <a:r>
              <a:rPr lang="en-IN" dirty="0"/>
              <a:t> - hobby like painting , art or </a:t>
            </a:r>
          </a:p>
          <a:p>
            <a:pPr marL="0" indent="0">
              <a:buNone/>
            </a:pPr>
            <a:r>
              <a:rPr lang="en-IN" dirty="0"/>
              <a:t> -  it can be helping someone or </a:t>
            </a:r>
          </a:p>
          <a:p>
            <a:pPr marL="0" indent="0">
              <a:buNone/>
            </a:pPr>
            <a:r>
              <a:rPr lang="en-IN" dirty="0"/>
              <a:t> - talking to a friend or</a:t>
            </a:r>
          </a:p>
          <a:p>
            <a:pPr>
              <a:buFontTx/>
              <a:buChar char="-"/>
            </a:pPr>
            <a:r>
              <a:rPr lang="en-IN" dirty="0"/>
              <a:t>solitude , for some or </a:t>
            </a:r>
          </a:p>
          <a:p>
            <a:pPr>
              <a:buFontTx/>
              <a:buChar char="-"/>
            </a:pPr>
            <a:r>
              <a:rPr lang="en-IN" dirty="0"/>
              <a:t>anything which makes you happy ..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b="1" dirty="0"/>
              <a:t>Its important to identify such resources which help you quickly bounce back.</a:t>
            </a:r>
          </a:p>
        </p:txBody>
      </p:sp>
    </p:spTree>
    <p:extLst>
      <p:ext uri="{BB962C8B-B14F-4D97-AF65-F5344CB8AC3E}">
        <p14:creationId xmlns:p14="http://schemas.microsoft.com/office/powerpoint/2010/main" val="3920836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738</TotalTime>
  <Words>845</Words>
  <Application>Microsoft Office PowerPoint</Application>
  <PresentationFormat>Custom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Savon</vt:lpstr>
      <vt:lpstr>Mind management</vt:lpstr>
      <vt:lpstr>Brain Vs Mind ?</vt:lpstr>
      <vt:lpstr>What is Mind ?</vt:lpstr>
      <vt:lpstr>Mind management …Why 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Ends are the beginnings </vt:lpstr>
      <vt:lpstr>PowerPoint Presentation</vt:lpstr>
      <vt:lpstr>        Thank You 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management</dc:title>
  <dc:creator>Aakriti Kohli</dc:creator>
  <cp:lastModifiedBy>HP</cp:lastModifiedBy>
  <cp:revision>32</cp:revision>
  <dcterms:created xsi:type="dcterms:W3CDTF">2023-01-31T17:18:02Z</dcterms:created>
  <dcterms:modified xsi:type="dcterms:W3CDTF">2023-05-26T11:48:03Z</dcterms:modified>
</cp:coreProperties>
</file>